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4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94" r:id="rId22"/>
    <p:sldId id="298" r:id="rId23"/>
    <p:sldId id="295" r:id="rId24"/>
    <p:sldId id="296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3956" autoAdjust="0"/>
  </p:normalViewPr>
  <p:slideViewPr>
    <p:cSldViewPr snapToGrid="0">
      <p:cViewPr>
        <p:scale>
          <a:sx n="70" d="100"/>
          <a:sy n="70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8768"/>
  <ax:ocxPr ax:name="_cy" ax:value="10557"/>
  <ax:ocxPr ax:name="FlashVars" ax:value=""/>
  <ax:ocxPr ax:name="Movie" ax:value=".\presentation_pptx\Assets\VideoPlayer.swf?source=IDP Project 3 demo.m4v&amp;skin=.\presentation_pptx\Assets\SkinOverAllNoFullNoCaption.swf"/>
  <ax:ocxPr ax:name="Src" ax:value=".\presentation_pptx\Assets\VideoPlayer.swf?source=IDP Project 3 demo.m4v&amp;skin=.\presentation_pptx\Assets\SkinOverAllNoFullNoCaption.swf"/>
  <ax:ocxPr ax:name="WMode" ax:value="Window"/>
  <ax:ocxPr ax:name="Play" ax:value="0"/>
  <ax:ocxPr ax:name="Loop" ax:value="-1"/>
  <ax:ocxPr ax:name="Quality" ax:value="High"/>
  <ax:ocxPr ax:name="SAlign" ax:value="LT"/>
  <ax:ocxPr ax:name="Menu" ax:value="-1"/>
  <ax:ocxPr ax:name="Base" ax:value=".\"/>
  <ax:ocxPr ax:name="AllowScriptAccess" ax:value=""/>
  <ax:ocxPr ax:name="Scale" ax:value="NoScale"/>
  <ax:ocxPr ax:name="DeviceFont" ax:value="0"/>
  <ax:ocxPr ax:name="EmbedMovie" ax:value="0"/>
  <ax:ocxPr ax:name="BGColor" ax:value="000000"/>
  <ax:ocxPr ax:name="SWRemote" ax:value="C:\DOCUME~1\Corinthe\LOCALS~1\Temp\Acr44.bmp?_pptx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E430D-DD38-BA43-9DB8-EDAC3800EB01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4A364-3DDE-EF4C-979D-AB7A7A512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A364-3DDE-EF4C-979D-AB7A7A512F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solidFill>
            <a:schemeClr val="tx1">
              <a:lumMod val="95000"/>
              <a:lumOff val="5000"/>
              <a:alpha val="6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90800"/>
            <a:ext cx="8229600" cy="3657600"/>
          </a:xfrm>
        </p:spPr>
        <p:txBody>
          <a:bodyPr/>
          <a:lstStyle>
            <a:lvl1pPr>
              <a:buFont typeface="Wingdings" pitchFamily="2" charset="2"/>
              <a:buChar char=""/>
              <a:defRPr/>
            </a:lvl1pPr>
          </a:lstStyle>
          <a:p>
            <a:pPr lvl="0"/>
            <a:r>
              <a:rPr lang="en-US" dirty="0" smtClean="0"/>
              <a:t>  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32E5-DCB0-4386-BC98-9B70F0A55FC5}" type="datetimeFigureOut">
              <a:rPr lang="en-US" smtClean="0"/>
              <a:pPr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80D6-E701-4183-933C-0C239DDF3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thos.indiana.edu/?page_id=2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10600" cy="1470025"/>
          </a:xfrm>
          <a:solidFill>
            <a:schemeClr val="tx1">
              <a:lumMod val="95000"/>
              <a:lumOff val="5000"/>
              <a:alpha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Mirror Map </a:t>
            </a:r>
            <a:b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Creating Beneficial Awareness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610600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Candace, </a:t>
            </a:r>
            <a:r>
              <a:rPr lang="en-US" sz="2400" dirty="0" err="1" smtClean="0">
                <a:solidFill>
                  <a:schemeClr val="tx1"/>
                </a:solidFill>
              </a:rPr>
              <a:t>Corinthe</a:t>
            </a:r>
            <a:r>
              <a:rPr lang="en-US" sz="2400" dirty="0" smtClean="0">
                <a:solidFill>
                  <a:schemeClr val="tx1"/>
                </a:solidFill>
              </a:rPr>
              <a:t>, John Wayne, </a:t>
            </a:r>
            <a:r>
              <a:rPr lang="en-US" sz="2400" dirty="0" err="1" smtClean="0">
                <a:solidFill>
                  <a:schemeClr val="tx1"/>
                </a:solidFill>
              </a:rPr>
              <a:t>Fanxing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Beneficial Awareness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Concepts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Large Gestures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Concepts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  <p:controls>
      <p:control spid="1026" name="ShockwaveFlash1" r:id="rId2" imgW="6755956" imgH="380100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dp-project3-prototyp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5" r="-259"/>
          <a:stretch>
            <a:fillRect/>
          </a:stretch>
        </p:blipFill>
        <p:spPr>
          <a:xfrm>
            <a:off x="13648" y="495300"/>
            <a:ext cx="9144000" cy="6324600"/>
          </a:xfrm>
        </p:spPr>
      </p:pic>
      <p:sp>
        <p:nvSpPr>
          <p:cNvPr id="5" name="TextBox 4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dp-project3-prototyp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1" r="-361"/>
          <a:stretch>
            <a:fillRect/>
          </a:stretch>
        </p:blipFill>
        <p:spPr>
          <a:xfrm>
            <a:off x="0" y="460616"/>
            <a:ext cx="9171296" cy="6400800"/>
          </a:xfrm>
        </p:spPr>
      </p:pic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dp-project3-prototype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" r="-547"/>
          <a:stretch>
            <a:fillRect/>
          </a:stretch>
        </p:blipFill>
        <p:spPr>
          <a:xfrm>
            <a:off x="0" y="504968"/>
            <a:ext cx="9198592" cy="6334840"/>
          </a:xfrm>
        </p:spPr>
      </p:pic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dp-project3-prototype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" r="481"/>
          <a:stretch>
            <a:fillRect/>
          </a:stretch>
        </p:blipFill>
        <p:spPr>
          <a:xfrm>
            <a:off x="0" y="518615"/>
            <a:ext cx="9144000" cy="6350761"/>
          </a:xfrm>
        </p:spPr>
      </p:pic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dp-project3-prototype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1" r="1223"/>
          <a:stretch>
            <a:fillRect/>
          </a:stretch>
        </p:blipFill>
        <p:spPr>
          <a:xfrm>
            <a:off x="0" y="491319"/>
            <a:ext cx="9144000" cy="6356449"/>
          </a:xfrm>
        </p:spPr>
      </p:pic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dp-project3-prototype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4" r="1232"/>
          <a:stretch>
            <a:fillRect/>
          </a:stretch>
        </p:blipFill>
        <p:spPr>
          <a:xfrm>
            <a:off x="13644" y="518615"/>
            <a:ext cx="9130356" cy="6350761"/>
          </a:xfrm>
        </p:spPr>
      </p:pic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dp-project3-prototype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06" r="684"/>
          <a:stretch>
            <a:fillRect/>
          </a:stretch>
        </p:blipFill>
        <p:spPr>
          <a:xfrm>
            <a:off x="13644" y="517480"/>
            <a:ext cx="9130356" cy="6324600"/>
          </a:xfrm>
        </p:spPr>
      </p:pic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and Status</a:t>
            </a:r>
          </a:p>
          <a:p>
            <a:r>
              <a:rPr lang="en-US" dirty="0" smtClean="0"/>
              <a:t>Inspiration from the </a:t>
            </a:r>
            <a:r>
              <a:rPr lang="en-US" dirty="0" err="1" smtClean="0"/>
              <a:t>Weasley</a:t>
            </a:r>
            <a:r>
              <a:rPr lang="en-US" dirty="0" smtClean="0"/>
              <a:t> Clock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dp-project3-prototyp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5" r="1679"/>
          <a:stretch>
            <a:fillRect/>
          </a:stretch>
        </p:blipFill>
        <p:spPr>
          <a:xfrm>
            <a:off x="0" y="491319"/>
            <a:ext cx="9144000" cy="6370097"/>
          </a:xfrm>
        </p:spPr>
      </p:pic>
      <p:sp>
        <p:nvSpPr>
          <p:cNvPr id="5" name="TextBox 4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Compact Mirror</a:t>
            </a:r>
          </a:p>
          <a:p>
            <a:r>
              <a:rPr lang="en-US" dirty="0" smtClean="0"/>
              <a:t> Types of Tracking Devices</a:t>
            </a:r>
          </a:p>
          <a:p>
            <a:r>
              <a:rPr lang="en-US" dirty="0" smtClean="0"/>
              <a:t> Future Features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Strategies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 descr="col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719" y="2462270"/>
            <a:ext cx="2906973" cy="3800287"/>
          </a:xfrm>
        </p:spPr>
      </p:pic>
      <p:sp>
        <p:nvSpPr>
          <p:cNvPr id="5" name="TextBox 4"/>
          <p:cNvSpPr txBox="1"/>
          <p:nvPr/>
        </p:nvSpPr>
        <p:spPr>
          <a:xfrm>
            <a:off x="5677463" y="3807725"/>
            <a:ext cx="125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Colby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Mentors</a:t>
            </a:r>
          </a:p>
          <a:p>
            <a:pPr lvl="1">
              <a:buSzPct val="80000"/>
              <a:buFont typeface="Wingdings" pitchFamily="2" charset="2"/>
              <a:buChar char="£"/>
            </a:pPr>
            <a:r>
              <a:rPr lang="en-US" dirty="0" smtClean="0"/>
              <a:t>Casey</a:t>
            </a:r>
          </a:p>
          <a:p>
            <a:pPr lvl="1">
              <a:buSzPct val="80000"/>
              <a:buFont typeface="Wingdings" pitchFamily="2" charset="2"/>
              <a:buChar char="£"/>
            </a:pPr>
            <a:r>
              <a:rPr lang="en-US" dirty="0" err="1" smtClean="0"/>
              <a:t>Xuan</a:t>
            </a:r>
            <a:endParaRPr lang="en-US" dirty="0" smtClean="0"/>
          </a:p>
          <a:p>
            <a:r>
              <a:rPr lang="en-US" dirty="0" smtClean="0"/>
              <a:t> Classmates</a:t>
            </a:r>
          </a:p>
          <a:p>
            <a:pPr lvl="1">
              <a:buSzPct val="80000"/>
              <a:buFont typeface="Wingdings" pitchFamily="2" charset="2"/>
              <a:buChar char=""/>
            </a:pPr>
            <a:r>
              <a:rPr lang="en-US" dirty="0" smtClean="0"/>
              <a:t> KO</a:t>
            </a:r>
          </a:p>
          <a:p>
            <a:pPr lvl="1">
              <a:buSzPct val="80000"/>
              <a:buFont typeface="Wingdings" pitchFamily="2" charset="2"/>
              <a:buChar char=""/>
            </a:pPr>
            <a:r>
              <a:rPr lang="en-US" dirty="0" smtClean="0"/>
              <a:t> Elisha</a:t>
            </a:r>
          </a:p>
          <a:p>
            <a:pPr lvl="1">
              <a:buSzPct val="80000"/>
              <a:buFont typeface="Wingdings" pitchFamily="2" charset="2"/>
              <a:buChar char=""/>
            </a:pPr>
            <a:r>
              <a:rPr lang="en-US" dirty="0" smtClean="0"/>
              <a:t> Ravi</a:t>
            </a:r>
            <a:endParaRPr lang="en-US" dirty="0"/>
          </a:p>
        </p:txBody>
      </p:sp>
      <p:pic>
        <p:nvPicPr>
          <p:cNvPr id="4" name="Picture 3" descr="red dra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8148" y="2637430"/>
            <a:ext cx="2651125" cy="361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Motive</a:t>
            </a:r>
            <a:endParaRPr lang="en-US" dirty="0"/>
          </a:p>
        </p:txBody>
      </p:sp>
      <p:pic>
        <p:nvPicPr>
          <p:cNvPr id="4" name="Picture 3" descr="mimoske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4951" y="2487304"/>
            <a:ext cx="3888105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1464" y="445714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http://ethos.indiana.edu/?page_id=25</a:t>
            </a:r>
            <a:r>
              <a:rPr lang="en-US" dirty="0" smtClean="0"/>
              <a:t> on 10/20/09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439" y="243022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¤"/>
              <a:defRPr/>
            </a:pPr>
            <a:r>
              <a:rPr lang="en-US" sz="3000" dirty="0" smtClean="0"/>
              <a:t> Engages elderly individuals in community events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¤"/>
              <a:defRPr/>
            </a:pPr>
            <a:r>
              <a:rPr lang="en-US" sz="3000" dirty="0" smtClean="0"/>
              <a:t> Feedback via a onscreen plant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¤"/>
              <a:defRPr/>
            </a:pPr>
            <a:r>
              <a:rPr lang="en-US" sz="3000" dirty="0" smtClean="0"/>
              <a:t> Persuading users to get involved by ‘peeking’ into community 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Natal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Font typeface="Wingdings" pitchFamily="2" charset="2"/>
              <a:buChar char="¤"/>
              <a:defRPr/>
            </a:pPr>
            <a:r>
              <a:rPr lang="en-US" dirty="0" smtClean="0"/>
              <a:t> Controller free gaming</a:t>
            </a:r>
          </a:p>
          <a:p>
            <a:pPr lvl="0" defTabSz="914400">
              <a:buFont typeface="Wingdings" pitchFamily="2" charset="2"/>
              <a:buChar char="¤"/>
              <a:defRPr/>
            </a:pPr>
            <a:r>
              <a:rPr lang="en-US" dirty="0" smtClean="0"/>
              <a:t> Use body as controller</a:t>
            </a:r>
          </a:p>
          <a:p>
            <a:pPr lvl="0">
              <a:buFont typeface="Wingdings" pitchFamily="2" charset="2"/>
              <a:buChar char="¤"/>
              <a:defRPr/>
            </a:pPr>
            <a:r>
              <a:rPr lang="en-US" dirty="0" smtClean="0"/>
              <a:t> “See a ball? Kick it, hit it, trap it or catch it.”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609600" y="2590800"/>
            <a:ext cx="8001000" cy="3535363"/>
          </a:xfrm>
        </p:spPr>
        <p:txBody>
          <a:bodyPr/>
          <a:lstStyle/>
          <a:p>
            <a:r>
              <a:rPr lang="en-US" dirty="0" smtClean="0"/>
              <a:t> Predispositions</a:t>
            </a:r>
          </a:p>
          <a:p>
            <a:r>
              <a:rPr lang="en-US" dirty="0" smtClean="0"/>
              <a:t> Research</a:t>
            </a:r>
          </a:p>
          <a:p>
            <a:r>
              <a:rPr lang="en-US" dirty="0" smtClean="0"/>
              <a:t> Insights</a:t>
            </a:r>
          </a:p>
          <a:p>
            <a:r>
              <a:rPr lang="en-US" dirty="0" smtClean="0"/>
              <a:t> Concepts</a:t>
            </a:r>
          </a:p>
          <a:p>
            <a:r>
              <a:rPr lang="en-US" dirty="0" smtClean="0"/>
              <a:t> Prototype</a:t>
            </a:r>
          </a:p>
          <a:p>
            <a:r>
              <a:rPr lang="en-US" dirty="0" smtClean="0"/>
              <a:t>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Fairy Tale Aspect</a:t>
            </a:r>
          </a:p>
          <a:p>
            <a:r>
              <a:rPr lang="en-US" dirty="0" smtClean="0"/>
              <a:t> Location of Children</a:t>
            </a:r>
          </a:p>
          <a:p>
            <a:r>
              <a:rPr lang="en-US" dirty="0" smtClean="0"/>
              <a:t> Vanity</a:t>
            </a:r>
          </a:p>
          <a:p>
            <a:r>
              <a:rPr lang="en-US" dirty="0" smtClean="0"/>
              <a:t> Time Spent at Home</a:t>
            </a:r>
          </a:p>
          <a:p>
            <a:r>
              <a:rPr lang="en-US" dirty="0" smtClean="0"/>
              <a:t> Safety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Predispositions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Mirror Motive at ETHOS</a:t>
            </a:r>
          </a:p>
          <a:p>
            <a:r>
              <a:rPr lang="en-US" dirty="0" smtClean="0"/>
              <a:t> Project Natal at Microsoft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4" name="Picture 3" descr="idp-project3-ethnography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3700" y="2509856"/>
            <a:ext cx="2298700" cy="3433743"/>
          </a:xfrm>
          <a:prstGeom prst="rect">
            <a:avLst/>
          </a:prstGeom>
        </p:spPr>
      </p:pic>
      <p:pic>
        <p:nvPicPr>
          <p:cNvPr id="5" name="Picture 4" descr="idp-project3-ethnography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180" y="2581910"/>
            <a:ext cx="2403620" cy="1609090"/>
          </a:xfrm>
          <a:prstGeom prst="rect">
            <a:avLst/>
          </a:prstGeom>
        </p:spPr>
      </p:pic>
      <p:pic>
        <p:nvPicPr>
          <p:cNvPr id="6" name="Picture 5" descr="idp-project3-ethnography-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0153" y="4341186"/>
            <a:ext cx="2393647" cy="1602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Whereabouts of Children</a:t>
            </a:r>
          </a:p>
          <a:p>
            <a:r>
              <a:rPr lang="en-US" dirty="0" smtClean="0"/>
              <a:t> Large Hand Gestures</a:t>
            </a:r>
          </a:p>
          <a:p>
            <a:r>
              <a:rPr lang="en-US" dirty="0" smtClean="0"/>
              <a:t> Home Decor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Insights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Tracking Devices</a:t>
            </a:r>
          </a:p>
          <a:p>
            <a:r>
              <a:rPr lang="en-US" dirty="0" smtClean="0"/>
              <a:t> Family Photographs</a:t>
            </a:r>
          </a:p>
          <a:p>
            <a:r>
              <a:rPr lang="en-US" dirty="0" smtClean="0"/>
              <a:t> People Locating Refrigerator</a:t>
            </a:r>
          </a:p>
          <a:p>
            <a:r>
              <a:rPr lang="en-US" dirty="0" smtClean="0"/>
              <a:t> Drooping Flowers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Concepts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Keeping Track of People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1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2" y="0"/>
            <a:ext cx="1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Predispositions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4895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8236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5377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Concepts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8718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08259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374</Words>
  <Application>Microsoft Office PowerPoint</Application>
  <PresentationFormat>On-screen Show (4:3)</PresentationFormat>
  <Paragraphs>237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Mirror Map  Creating Beneficial Awareness</vt:lpstr>
      <vt:lpstr>Problem</vt:lpstr>
      <vt:lpstr>Overview</vt:lpstr>
      <vt:lpstr>Predispositions</vt:lpstr>
      <vt:lpstr>Research</vt:lpstr>
      <vt:lpstr>Research</vt:lpstr>
      <vt:lpstr>Insights</vt:lpstr>
      <vt:lpstr>Concepts</vt:lpstr>
      <vt:lpstr>Problem Core</vt:lpstr>
      <vt:lpstr>Mantra</vt:lpstr>
      <vt:lpstr>Design Core</vt:lpstr>
      <vt:lpstr>Prototype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Strategies</vt:lpstr>
      <vt:lpstr>Thank You</vt:lpstr>
      <vt:lpstr>Thank You</vt:lpstr>
      <vt:lpstr>Mirror Motive</vt:lpstr>
      <vt:lpstr>Project Natal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Mirror Map: Creating Beneficial Awareness</dc:title>
  <dc:creator>Corinthe</dc:creator>
  <cp:lastModifiedBy>Corinthe</cp:lastModifiedBy>
  <cp:revision>83</cp:revision>
  <dcterms:created xsi:type="dcterms:W3CDTF">2009-10-20T23:35:41Z</dcterms:created>
  <dcterms:modified xsi:type="dcterms:W3CDTF">2009-10-21T01:16:06Z</dcterms:modified>
</cp:coreProperties>
</file>